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81" r:id="rId3"/>
    <p:sldId id="279" r:id="rId4"/>
    <p:sldId id="277" r:id="rId5"/>
    <p:sldId id="285" r:id="rId6"/>
    <p:sldId id="286" r:id="rId7"/>
    <p:sldId id="258" r:id="rId8"/>
    <p:sldId id="278" r:id="rId9"/>
    <p:sldId id="283" r:id="rId10"/>
    <p:sldId id="284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5" autoAdjust="0"/>
    <p:restoredTop sz="73563" autoAdjust="0"/>
  </p:normalViewPr>
  <p:slideViewPr>
    <p:cSldViewPr snapToGrid="0" snapToObjects="1">
      <p:cViewPr varScale="1">
        <p:scale>
          <a:sx n="49" d="100"/>
          <a:sy n="49" d="100"/>
        </p:scale>
        <p:origin x="10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653EE-DAF2-5842-A13C-CC6F1A07F551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3826B-6BDB-9F40-815F-1A4558527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4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08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52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2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9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61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0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98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4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11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3826B-6BDB-9F40-815F-1A4558527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9156" y="413511"/>
            <a:ext cx="4736243" cy="553009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0574AF-788B-2246-96A7-A41FF117443B}" type="datetimeFigureOut">
              <a:rPr lang="en-US" smtClean="0"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D7BED9D-9A5B-2E45-BDEB-17CCB4AC5B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366" y="3782772"/>
            <a:ext cx="8604910" cy="16290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CFUW National AGM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2015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5366" y="501139"/>
            <a:ext cx="8604910" cy="243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6200" b="1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Moving CFUW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6200" b="1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into the 21</a:t>
            </a:r>
            <a:r>
              <a:rPr lang="en-US" sz="6200" b="1" baseline="300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st</a:t>
            </a:r>
            <a:r>
              <a:rPr lang="en-US" sz="6200" b="1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 Century</a:t>
            </a:r>
          </a:p>
          <a:p>
            <a:pPr marL="0" indent="0" algn="ctr">
              <a:buFont typeface="Wingdings 2" pitchFamily="18" charset="2"/>
              <a:buNone/>
            </a:pPr>
            <a:endParaRPr lang="en-US" sz="4000" b="1" dirty="0" smtClean="0">
              <a:solidFill>
                <a:schemeClr val="bg1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351684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71714"/>
            <a:ext cx="6943725" cy="972818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Communicate</a:t>
            </a:r>
            <a:endParaRPr lang="en-US" sz="60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236" y="1669925"/>
            <a:ext cx="7791314" cy="427367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Members</a:t>
            </a:r>
          </a:p>
          <a:p>
            <a:r>
              <a:rPr lang="en-US" sz="5400" dirty="0">
                <a:solidFill>
                  <a:srgbClr val="FF0000"/>
                </a:solidFill>
                <a:latin typeface="Bradley Hand Bold"/>
                <a:cs typeface="Bradley Hand Bold"/>
              </a:rPr>
              <a:t>Y</a:t>
            </a:r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our networks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The community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Technology &amp; SM</a:t>
            </a:r>
          </a:p>
          <a:p>
            <a:endParaRPr lang="en-US" sz="3600" dirty="0">
              <a:solidFill>
                <a:srgbClr val="FF00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4893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In a Nut Shell!</a:t>
            </a:r>
            <a:endParaRPr lang="en-US" sz="60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400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Plan</a:t>
            </a:r>
          </a:p>
          <a:p>
            <a:pPr lvl="1"/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Vision, mission, activities</a:t>
            </a:r>
          </a:p>
          <a:p>
            <a:pPr lvl="1"/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Advocacy, Education &amp; Networking</a:t>
            </a:r>
          </a:p>
          <a:p>
            <a:r>
              <a:rPr lang="en-US" sz="5400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Partnerships</a:t>
            </a:r>
          </a:p>
          <a:p>
            <a:pPr lvl="1"/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Networks and resources</a:t>
            </a:r>
          </a:p>
          <a:p>
            <a:r>
              <a:rPr lang="en-US" sz="5400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Communicate</a:t>
            </a:r>
          </a:p>
          <a:p>
            <a:pPr lvl="1"/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Social Media</a:t>
            </a:r>
          </a:p>
          <a:p>
            <a:pPr lvl="1"/>
            <a:endParaRPr lang="en-US" sz="3000" dirty="0">
              <a:solidFill>
                <a:srgbClr val="FF00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46056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02" y="276116"/>
            <a:ext cx="7130527" cy="1066455"/>
          </a:xfrm>
        </p:spPr>
        <p:txBody>
          <a:bodyPr/>
          <a:lstStyle/>
          <a:p>
            <a:pPr algn="l"/>
            <a:r>
              <a:rPr lang="en-US" sz="54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Our Plan for Today</a:t>
            </a:r>
            <a:endParaRPr lang="en-US" sz="54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857" y="1866848"/>
            <a:ext cx="7652283" cy="4192866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Where are we?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Where would we like to go?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How will we get there?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rgbClr val="FF0000"/>
                </a:solidFill>
              </a:rPr>
              <a:t>trategies to move us forward?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2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0" y="441784"/>
            <a:ext cx="8944429" cy="142693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Where are we as an organization?</a:t>
            </a:r>
            <a:endParaRPr lang="en-US" sz="48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2194538"/>
            <a:ext cx="8174037" cy="38208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Declining membership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Changing environment for women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Many women’s organizations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Lack of women’s voice in Policy &amp; Politics</a:t>
            </a: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3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5" y="2068285"/>
            <a:ext cx="8042276" cy="4209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They want to:</a:t>
            </a:r>
          </a:p>
          <a:p>
            <a:r>
              <a:rPr lang="en-US" sz="3200" dirty="0">
                <a:solidFill>
                  <a:srgbClr val="FF0000"/>
                </a:solidFill>
                <a:latin typeface="Bradley Hand Bold"/>
                <a:cs typeface="Bradley Hand Bold"/>
              </a:rPr>
              <a:t>Foster innovation </a:t>
            </a:r>
            <a:r>
              <a:rPr lang="en-US" sz="3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&amp; support </a:t>
            </a:r>
            <a:r>
              <a:rPr lang="en-US" sz="3200" dirty="0">
                <a:solidFill>
                  <a:srgbClr val="FF0000"/>
                </a:solidFill>
                <a:latin typeface="Bradley Hand Bold"/>
                <a:cs typeface="Bradley Hand Bold"/>
              </a:rPr>
              <a:t>development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Feel challenged</a:t>
            </a:r>
          </a:p>
          <a:p>
            <a:r>
              <a:rPr lang="en-US" sz="3200" smtClean="0">
                <a:solidFill>
                  <a:srgbClr val="FF0000"/>
                </a:solidFill>
                <a:latin typeface="Bradley Hand Bold"/>
                <a:cs typeface="Bradley Hand Bold"/>
              </a:rPr>
              <a:t>Create </a:t>
            </a:r>
            <a:r>
              <a:rPr lang="en-US" sz="3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work life balance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Have relational experience &amp; be engaged!!!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858" y="290284"/>
            <a:ext cx="8690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Who are our members of the future?</a:t>
            </a:r>
            <a:endParaRPr lang="en-US" sz="48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77778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26142"/>
            <a:ext cx="3895725" cy="918389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Strengths</a:t>
            </a:r>
            <a:endParaRPr lang="en-US" sz="54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91" y="1704716"/>
            <a:ext cx="7428276" cy="398346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Long history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Collective strength and wisdom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Broad networks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Access to resources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Credibility as professional women</a:t>
            </a:r>
          </a:p>
          <a:p>
            <a:endParaRPr lang="en-US" sz="3600" dirty="0" smtClean="0">
              <a:solidFill>
                <a:srgbClr val="FF0000"/>
              </a:solidFill>
              <a:latin typeface="Bradley Hand Bold"/>
              <a:cs typeface="Bradley Hand Bold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9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Where do we want to go?</a:t>
            </a:r>
            <a:endParaRPr lang="en-US" sz="54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111" y="2139591"/>
            <a:ext cx="7182439" cy="3757331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Advocacy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Education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Networking</a:t>
            </a:r>
          </a:p>
          <a:p>
            <a:endParaRPr lang="en-US" sz="4400" dirty="0">
              <a:solidFill>
                <a:srgbClr val="FF00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34209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67441"/>
            <a:ext cx="6326868" cy="1056559"/>
          </a:xfrm>
        </p:spPr>
        <p:txBody>
          <a:bodyPr/>
          <a:lstStyle/>
          <a:p>
            <a:r>
              <a:rPr lang="en-US" sz="5400" b="1" dirty="0">
                <a:solidFill>
                  <a:srgbClr val="0000FF"/>
                </a:solidFill>
                <a:latin typeface="Bradley Hand Bold"/>
                <a:cs typeface="Bradley Hand Bold"/>
              </a:rPr>
              <a:t>M</a:t>
            </a:r>
            <a:r>
              <a:rPr lang="en-US" sz="54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oving forward</a:t>
            </a:r>
            <a:endParaRPr lang="en-US" sz="54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868" y="1905001"/>
            <a:ext cx="6973683" cy="4038600"/>
          </a:xfrm>
        </p:spPr>
        <p:txBody>
          <a:bodyPr/>
          <a:lstStyle/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Plan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Partner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Communicate</a:t>
            </a:r>
          </a:p>
          <a:p>
            <a:endParaRPr lang="en-US" sz="3200" dirty="0" smtClean="0">
              <a:solidFill>
                <a:srgbClr val="FF00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56904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372755"/>
            <a:ext cx="2589438" cy="1024246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Plan</a:t>
            </a:r>
            <a:endParaRPr lang="en-US" sz="60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96" y="1705429"/>
            <a:ext cx="7599953" cy="4238171"/>
          </a:xfrm>
        </p:spPr>
        <p:txBody>
          <a:bodyPr>
            <a:normAutofit fontScale="92500"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Vision</a:t>
            </a:r>
          </a:p>
          <a:p>
            <a:r>
              <a:rPr lang="en-US" sz="5400" dirty="0">
                <a:solidFill>
                  <a:srgbClr val="FF0000"/>
                </a:solidFill>
                <a:latin typeface="Bradley Hand Bold"/>
                <a:cs typeface="Bradley Hand Bold"/>
              </a:rPr>
              <a:t>M</a:t>
            </a:r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ission</a:t>
            </a:r>
            <a:endParaRPr lang="en-US" sz="5400" dirty="0">
              <a:solidFill>
                <a:srgbClr val="FF0000"/>
              </a:solidFill>
              <a:latin typeface="Bradley Hand Bold"/>
              <a:cs typeface="Bradley Hand Bold"/>
            </a:endParaRPr>
          </a:p>
          <a:p>
            <a:r>
              <a:rPr lang="en-US" sz="5400" dirty="0">
                <a:solidFill>
                  <a:srgbClr val="FF0000"/>
                </a:solidFill>
                <a:latin typeface="Bradley Hand Bold"/>
                <a:cs typeface="Bradley Hand Bold"/>
              </a:rPr>
              <a:t>Focus </a:t>
            </a:r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on your priorities</a:t>
            </a:r>
            <a:endParaRPr lang="en-US" sz="5400" dirty="0">
              <a:solidFill>
                <a:srgbClr val="FF0000"/>
              </a:solidFill>
              <a:latin typeface="Bradley Hand Bold"/>
              <a:cs typeface="Bradley Hand Bold"/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Bring members together</a:t>
            </a:r>
          </a:p>
          <a:p>
            <a:endParaRPr lang="en-US" sz="3600" dirty="0">
              <a:solidFill>
                <a:srgbClr val="FF00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785716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2142"/>
            <a:ext cx="4966154" cy="1172389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00FF"/>
                </a:solidFill>
                <a:latin typeface="Bradley Hand Bold"/>
                <a:cs typeface="Bradley Hand Bold"/>
              </a:rPr>
              <a:t>Partner</a:t>
            </a:r>
            <a:endParaRPr lang="en-US" sz="6000" b="1" dirty="0">
              <a:solidFill>
                <a:srgbClr val="0000FF"/>
              </a:solidFill>
              <a:latin typeface="Bradley Hand Bold"/>
              <a:cs typeface="Bradley Ha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785" y="1850571"/>
            <a:ext cx="7547765" cy="4093030"/>
          </a:xfrm>
        </p:spPr>
        <p:txBody>
          <a:bodyPr>
            <a:normAutofit/>
          </a:bodyPr>
          <a:lstStyle/>
          <a:p>
            <a:r>
              <a:rPr lang="en-US" sz="5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Power in numbers</a:t>
            </a:r>
          </a:p>
          <a:p>
            <a:r>
              <a:rPr lang="en-US" sz="5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Maximize resources</a:t>
            </a:r>
          </a:p>
          <a:p>
            <a:r>
              <a:rPr lang="en-US" sz="5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Expand your network</a:t>
            </a:r>
          </a:p>
          <a:p>
            <a:r>
              <a:rPr lang="en-US" sz="5200" dirty="0" smtClean="0">
                <a:solidFill>
                  <a:srgbClr val="FF0000"/>
                </a:solidFill>
                <a:latin typeface="Bradley Hand Bold"/>
                <a:cs typeface="Bradley Hand Bold"/>
              </a:rPr>
              <a:t>Expand your impact</a:t>
            </a:r>
          </a:p>
          <a:p>
            <a:endParaRPr lang="en-US" sz="3600" dirty="0" smtClean="0">
              <a:solidFill>
                <a:srgbClr val="FF0000"/>
              </a:solidFill>
              <a:latin typeface="Bradley Hand Bold"/>
              <a:cs typeface="Bradley Hand Bold"/>
            </a:endParaRPr>
          </a:p>
          <a:p>
            <a:endParaRPr lang="en-US" sz="3600" dirty="0">
              <a:solidFill>
                <a:srgbClr val="FF0000"/>
              </a:solidFill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50947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5488</TotalTime>
  <Words>188</Words>
  <Application>Microsoft Office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Bradley Hand Bold</vt:lpstr>
      <vt:lpstr>Calibri</vt:lpstr>
      <vt:lpstr>News Gothic MT</vt:lpstr>
      <vt:lpstr>Wingdings 2</vt:lpstr>
      <vt:lpstr>Breeze</vt:lpstr>
      <vt:lpstr>PowerPoint Presentation</vt:lpstr>
      <vt:lpstr>Our Plan for Today</vt:lpstr>
      <vt:lpstr>Where are we as an organization?</vt:lpstr>
      <vt:lpstr>PowerPoint Presentation</vt:lpstr>
      <vt:lpstr>Strengths</vt:lpstr>
      <vt:lpstr>Where do we want to go?</vt:lpstr>
      <vt:lpstr>Moving forward</vt:lpstr>
      <vt:lpstr>Plan</vt:lpstr>
      <vt:lpstr>Partner</vt:lpstr>
      <vt:lpstr>Communicate</vt:lpstr>
      <vt:lpstr>In a Nut Shell!</vt:lpstr>
    </vt:vector>
  </TitlesOfParts>
  <Company>University of Victoria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CFUW Victoria  Annual General Meetings  May 19, 2015</dc:title>
  <dc:creator>Faculty and Staff</dc:creator>
  <cp:lastModifiedBy>Tara</cp:lastModifiedBy>
  <cp:revision>98</cp:revision>
  <dcterms:created xsi:type="dcterms:W3CDTF">2015-05-17T14:35:37Z</dcterms:created>
  <dcterms:modified xsi:type="dcterms:W3CDTF">2015-06-30T18:41:07Z</dcterms:modified>
</cp:coreProperties>
</file>